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3" r:id="rId2"/>
    <p:sldId id="261" r:id="rId3"/>
    <p:sldId id="256" r:id="rId4"/>
    <p:sldId id="257" r:id="rId5"/>
    <p:sldId id="258" r:id="rId6"/>
    <p:sldId id="264" r:id="rId7"/>
    <p:sldId id="259" r:id="rId8"/>
    <p:sldId id="260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BBE24E7-3A1B-4C6E-AAAD-8FDB41C4F3BA}" type="datetimeFigureOut">
              <a:rPr lang="en-US" smtClean="0"/>
              <a:pPr/>
              <a:t>2/14/2012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73DAC02-1F56-4F70-A1A4-56252AE82B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E24E7-3A1B-4C6E-AAAD-8FDB41C4F3BA}" type="datetimeFigureOut">
              <a:rPr lang="en-US" smtClean="0"/>
              <a:pPr/>
              <a:t>2/14/2012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DAC02-1F56-4F70-A1A4-56252AE82B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BBE24E7-3A1B-4C6E-AAAD-8FDB41C4F3BA}" type="datetimeFigureOut">
              <a:rPr lang="en-US" smtClean="0"/>
              <a:pPr/>
              <a:t>2/14/2012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3DAC02-1F56-4F70-A1A4-56252AE82B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E24E7-3A1B-4C6E-AAAD-8FDB41C4F3BA}" type="datetimeFigureOut">
              <a:rPr lang="en-US" smtClean="0"/>
              <a:pPr/>
              <a:t>2/14/2012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DAC02-1F56-4F70-A1A4-56252AE82B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BE24E7-3A1B-4C6E-AAAD-8FDB41C4F3BA}" type="datetimeFigureOut">
              <a:rPr lang="en-US" smtClean="0"/>
              <a:pPr/>
              <a:t>2/14/2012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73DAC02-1F56-4F70-A1A4-56252AE82B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E24E7-3A1B-4C6E-AAAD-8FDB41C4F3BA}" type="datetimeFigureOut">
              <a:rPr lang="en-US" smtClean="0"/>
              <a:pPr/>
              <a:t>2/14/2012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DAC02-1F56-4F70-A1A4-56252AE82B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E24E7-3A1B-4C6E-AAAD-8FDB41C4F3BA}" type="datetimeFigureOut">
              <a:rPr lang="en-US" smtClean="0"/>
              <a:pPr/>
              <a:t>2/14/2012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DAC02-1F56-4F70-A1A4-56252AE82B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E24E7-3A1B-4C6E-AAAD-8FDB41C4F3BA}" type="datetimeFigureOut">
              <a:rPr lang="en-US" smtClean="0"/>
              <a:pPr/>
              <a:t>2/14/2012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DAC02-1F56-4F70-A1A4-56252AE82B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BE24E7-3A1B-4C6E-AAAD-8FDB41C4F3BA}" type="datetimeFigureOut">
              <a:rPr lang="en-US" smtClean="0"/>
              <a:pPr/>
              <a:t>2/14/2012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DAC02-1F56-4F70-A1A4-56252AE82B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E24E7-3A1B-4C6E-AAAD-8FDB41C4F3BA}" type="datetimeFigureOut">
              <a:rPr lang="en-US" smtClean="0"/>
              <a:pPr/>
              <a:t>2/14/2012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DAC02-1F56-4F70-A1A4-56252AE82B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E24E7-3A1B-4C6E-AAAD-8FDB41C4F3BA}" type="datetimeFigureOut">
              <a:rPr lang="en-US" smtClean="0"/>
              <a:pPr/>
              <a:t>2/14/2012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DAC02-1F56-4F70-A1A4-56252AE82B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BBE24E7-3A1B-4C6E-AAAD-8FDB41C4F3BA}" type="datetimeFigureOut">
              <a:rPr lang="en-US" smtClean="0"/>
              <a:pPr/>
              <a:t>2/14/2012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73DAC02-1F56-4F70-A1A4-56252AE82B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lityunfiltered.com/" TargetMode="External"/><Relationship Id="rId2" Type="http://schemas.openxmlformats.org/officeDocument/2006/relationships/hyperlink" Target="http://www.thetruth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otobacco.org/photos/index.htm" TargetMode="External"/><Relationship Id="rId4" Type="http://schemas.openxmlformats.org/officeDocument/2006/relationships/hyperlink" Target="http://thedesigninspiration.com/articles/top-45-creative-anti-smoking-advertisement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ANTI-TOBACCO advertisement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581400" y="3352800"/>
            <a:ext cx="5105400" cy="2868168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Essential Standard 8.ATOD.1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Analyze influences related to alcohol, tobacco, and other drug use and avoidance.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4495800"/>
            <a:ext cx="5105400" cy="286816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Clarifying Objective</a:t>
            </a:r>
            <a:br>
              <a:rPr lang="en-US" b="1" dirty="0" smtClean="0"/>
            </a:br>
            <a:r>
              <a:rPr lang="en-US" b="1" dirty="0" smtClean="0"/>
              <a:t>8.ATOD.1.2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Predict </a:t>
            </a:r>
            <a:r>
              <a:rPr lang="en-US" dirty="0"/>
              <a:t>the potential effect of anti-tobacco messages on the use of tobacco by youth and adults. 	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Anti-Tobacco 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Anti-tobacco </a:t>
            </a:r>
            <a:r>
              <a:rPr lang="en-US" dirty="0"/>
              <a:t>ads help consumers change the way they view tobacco use.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Effective </a:t>
            </a:r>
            <a:r>
              <a:rPr lang="en-US" dirty="0"/>
              <a:t>anti-tobacco ads help viewers understand the deceptive techniques used by the tobacco industry which encourages people to begin and continue tobacco use. </a:t>
            </a:r>
            <a:endParaRPr lang="en-US" dirty="0" smtClean="0"/>
          </a:p>
        </p:txBody>
      </p:sp>
      <p:pic>
        <p:nvPicPr>
          <p:cNvPr id="6146" name="Picture 2" descr="http://witnessthis.files.wordpress.com/2009/12/smoke-g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747591"/>
            <a:ext cx="3962400" cy="21104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Anti-Tobacco 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on the effectiveness of anti-tobacco ads has suggested that higher anti-tobacco advertisement exposure was significantly associated with decreased odds of current smoking for all viewers. </a:t>
            </a:r>
          </a:p>
          <a:p>
            <a:pPr lvl="1"/>
            <a:r>
              <a:rPr lang="en-US" dirty="0" smtClean="0"/>
              <a:t>More anti-tobacco ads = Less people smoking</a:t>
            </a:r>
          </a:p>
        </p:txBody>
      </p:sp>
      <p:pic>
        <p:nvPicPr>
          <p:cNvPr id="5122" name="Picture 2" descr="http://amazingdata.com/mediadata15/Image/amazing_cool_weird_crazy_offbeat_Anti_Smoking_Ads_43_2009072321022498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095750"/>
            <a:ext cx="2209800" cy="2762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amazingdata.com/mediadata15/Image/amazing_cool_weird_crazy_offbeat_Anti_Smoking_Ads_43_2009072321022498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5486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Students Affected?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Exposure to anti-smoking ads also affected middle and high school students’ attitudes and beliefs about smoking.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Students exposed to anti-tobacco campaigns had </a:t>
            </a:r>
          </a:p>
          <a:p>
            <a:pPr lvl="1"/>
            <a:r>
              <a:rPr lang="en-US" dirty="0" smtClean="0"/>
              <a:t>decreased perceptions that most or all of their friends smoked </a:t>
            </a:r>
          </a:p>
          <a:p>
            <a:pPr lvl="1"/>
            <a:r>
              <a:rPr lang="en-US" dirty="0" smtClean="0"/>
              <a:t>stronger five-year intentions to not smoke</a:t>
            </a:r>
          </a:p>
          <a:p>
            <a:pPr lvl="1"/>
            <a:r>
              <a:rPr lang="en-US" dirty="0" smtClean="0"/>
              <a:t>a better understanding of the harm of smoking.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Anti-tobacco ads and campaigns can be found at the following links: 	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http://www.thetruth.com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www.realityunfiltered.com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thedesigninspiration.com/articles/top-45-creative-anti-smoking-advertisements</a:t>
            </a:r>
            <a:r>
              <a:rPr lang="en-US" dirty="0"/>
              <a:t> </a:t>
            </a:r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www.notobacco.org/photos/index.htm</a:t>
            </a:r>
            <a:r>
              <a:rPr lang="en-US" dirty="0" smtClean="0"/>
              <a:t> 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4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Create Your Own Anti-Tobacco 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</a:t>
            </a:r>
            <a:r>
              <a:rPr lang="en-US" dirty="0" smtClean="0"/>
              <a:t> </a:t>
            </a:r>
            <a:r>
              <a:rPr lang="en-US" dirty="0" smtClean="0"/>
              <a:t>negative affects of tobacco </a:t>
            </a:r>
            <a:r>
              <a:rPr lang="en-US" dirty="0" smtClean="0"/>
              <a:t>products?  Use </a:t>
            </a:r>
            <a:r>
              <a:rPr lang="en-US" dirty="0" smtClean="0"/>
              <a:t>those facts to create your own Anti-Tobacco Advertisement 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Comic Strip</a:t>
            </a:r>
          </a:p>
          <a:p>
            <a:pPr lvl="1"/>
            <a:r>
              <a:rPr lang="en-US" dirty="0" smtClean="0"/>
              <a:t>Poster</a:t>
            </a:r>
            <a:r>
              <a:rPr lang="en-US" dirty="0" smtClean="0"/>
              <a:t>/Artwork</a:t>
            </a:r>
          </a:p>
          <a:p>
            <a:pPr lvl="1"/>
            <a:r>
              <a:rPr lang="en-US" dirty="0" smtClean="0"/>
              <a:t>Script (commercial)</a:t>
            </a:r>
          </a:p>
          <a:p>
            <a:pPr lvl="1"/>
            <a:r>
              <a:rPr lang="en-US" dirty="0" smtClean="0"/>
              <a:t>Poem/Short Story</a:t>
            </a:r>
          </a:p>
          <a:p>
            <a:pPr lvl="1"/>
            <a:r>
              <a:rPr lang="en-US" smtClean="0"/>
              <a:t>Lyrics/Song/Rap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339</TotalTime>
  <Words>180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ANTI-TOBACCO advertisement</vt:lpstr>
      <vt:lpstr>Essential Standard 8.ATOD.1  Analyze influences related to alcohol, tobacco, and other drug use and avoidance.</vt:lpstr>
      <vt:lpstr> Clarifying Objective 8.ATOD.1.2   Predict the potential effect of anti-tobacco messages on the use of tobacco by youth and adults.   </vt:lpstr>
      <vt:lpstr>Anti-Tobacco Ads</vt:lpstr>
      <vt:lpstr>Anti-Tobacco Ads</vt:lpstr>
      <vt:lpstr>Slide 6</vt:lpstr>
      <vt:lpstr>How Are Students Affected?</vt:lpstr>
      <vt:lpstr> Anti-tobacco ads and campaigns can be found at the following links:   </vt:lpstr>
      <vt:lpstr>Create Your Own Anti-Tobacco AD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8.ATOD.1.2  Predict the potential effect of anti-tobacco messages on the use of tobacco by youth and adults.   </dc:title>
  <dc:creator>Wake County Public Schools</dc:creator>
  <cp:lastModifiedBy>Wake County Public Schools</cp:lastModifiedBy>
  <cp:revision>26</cp:revision>
  <dcterms:created xsi:type="dcterms:W3CDTF">2012-02-01T02:09:11Z</dcterms:created>
  <dcterms:modified xsi:type="dcterms:W3CDTF">2012-02-14T17:30:23Z</dcterms:modified>
</cp:coreProperties>
</file>