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64" r:id="rId4"/>
    <p:sldId id="257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1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0E66535-6ABF-4243-9A2C-A65D499A3A5E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0417283-773F-4FFA-BBEF-3E6B0372E4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66535-6ABF-4243-9A2C-A65D499A3A5E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7283-773F-4FFA-BBEF-3E6B0372E4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66535-6ABF-4243-9A2C-A65D499A3A5E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7283-773F-4FFA-BBEF-3E6B0372E4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0E66535-6ABF-4243-9A2C-A65D499A3A5E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7283-773F-4FFA-BBEF-3E6B0372E4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0E66535-6ABF-4243-9A2C-A65D499A3A5E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0417283-773F-4FFA-BBEF-3E6B0372E4B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0E66535-6ABF-4243-9A2C-A65D499A3A5E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0417283-773F-4FFA-BBEF-3E6B0372E4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0E66535-6ABF-4243-9A2C-A65D499A3A5E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0417283-773F-4FFA-BBEF-3E6B0372E4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66535-6ABF-4243-9A2C-A65D499A3A5E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7283-773F-4FFA-BBEF-3E6B0372E4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0E66535-6ABF-4243-9A2C-A65D499A3A5E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0417283-773F-4FFA-BBEF-3E6B0372E4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0E66535-6ABF-4243-9A2C-A65D499A3A5E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0417283-773F-4FFA-BBEF-3E6B0372E4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0E66535-6ABF-4243-9A2C-A65D499A3A5E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0417283-773F-4FFA-BBEF-3E6B0372E4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0E66535-6ABF-4243-9A2C-A65D499A3A5E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0417283-773F-4FFA-BBEF-3E6B0372E4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886200"/>
            <a:ext cx="8062912" cy="1470025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/>
              <a:t>Essential Standard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b="1" dirty="0" smtClean="0"/>
              <a:t>7.ATOD.2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Apply risk reduction behaviors to protect self and others from alcohol, tobacco, and other drug use.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0"/>
            <a:ext cx="8062912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Clarifying Objective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7.ATOD.2.2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Design </a:t>
            </a:r>
            <a:r>
              <a:rPr lang="en-US" dirty="0"/>
              <a:t>methods of avoiding the consequences of tobacco, including addiction, by seeking resources for prevention and cessation. 	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Avoiding and Overcoming Tobacco Addiction</a:t>
            </a:r>
            <a:endParaRPr lang="en-US" b="1" dirty="0"/>
          </a:p>
        </p:txBody>
      </p:sp>
      <p:pic>
        <p:nvPicPr>
          <p:cNvPr id="1026" name="Picture 2" descr="http://static.ddmcdn.com/gif/nicotine-intro-s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362200"/>
            <a:ext cx="5715000" cy="3829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Nicotine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Nicotine </a:t>
            </a:r>
            <a:r>
              <a:rPr lang="en-US" dirty="0"/>
              <a:t>is an addictive drug found in all tobacco products. </a:t>
            </a:r>
            <a:endParaRPr lang="en-US" dirty="0" smtClean="0"/>
          </a:p>
          <a:p>
            <a:r>
              <a:rPr lang="en-US" dirty="0" smtClean="0"/>
              <a:t>Individuals </a:t>
            </a:r>
            <a:r>
              <a:rPr lang="en-US" dirty="0"/>
              <a:t>can avoid any addiction-related problems by simply opting not to use </a:t>
            </a:r>
            <a:r>
              <a:rPr lang="en-US" dirty="0" smtClean="0"/>
              <a:t>any </a:t>
            </a:r>
            <a:r>
              <a:rPr lang="en-US" dirty="0"/>
              <a:t>type of tobacco product. </a:t>
            </a:r>
            <a:endParaRPr lang="en-US" dirty="0" smtClean="0"/>
          </a:p>
        </p:txBody>
      </p:sp>
      <p:pic>
        <p:nvPicPr>
          <p:cNvPr id="18434" name="Picture 2" descr="http://www.drugfreehomes.org/wp-content/uploads/2011/03/cigarett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360502"/>
            <a:ext cx="3733800" cy="2497498"/>
          </a:xfrm>
          <a:prstGeom prst="rect">
            <a:avLst/>
          </a:prstGeom>
          <a:noFill/>
        </p:spPr>
      </p:pic>
      <p:pic>
        <p:nvPicPr>
          <p:cNvPr id="18436" name="Picture 4" descr="http://www.instablogsimages.com/images/2010/04/10/smoking_gun_y8jLr_288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4259996"/>
            <a:ext cx="4876800" cy="25980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to Avoid Nicotine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Listing all of the reasons why they do not want to use tobacco can help students recognize the risks associated with tobacco and provide a foundation for refusing tobacco. </a:t>
            </a:r>
          </a:p>
          <a:p>
            <a:r>
              <a:rPr lang="en-US" dirty="0" smtClean="0"/>
              <a:t>Health behavior contracts, which include no tobacco use, are helpful when avoiding negative effects caused by nicotine.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Nicotine Addiction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People who regularly use tobacco products develop a </a:t>
            </a:r>
            <a:r>
              <a:rPr lang="en-US" b="1" u="sng" dirty="0" smtClean="0"/>
              <a:t>tolerance</a:t>
            </a:r>
            <a:r>
              <a:rPr lang="en-US" dirty="0" smtClean="0"/>
              <a:t> to nicotine and may use more to feel the intended effects creating nicotine addiction.</a:t>
            </a:r>
          </a:p>
          <a:p>
            <a:r>
              <a:rPr lang="en-US" dirty="0" smtClean="0"/>
              <a:t>Tobacco users addicted to nicotine must go through withdrawal symptoms in order to quit using tobacco. </a:t>
            </a:r>
          </a:p>
          <a:p>
            <a:r>
              <a:rPr lang="en-US" dirty="0" smtClean="0"/>
              <a:t>The body begins to immediately repair itself once a person stops using tobacco; however, quitting takes planning and effort.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Steps to Overcome Nicotine Addiction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There are many resources that can be accessed when quitting tobacco. </a:t>
            </a:r>
          </a:p>
          <a:p>
            <a:r>
              <a:rPr lang="en-US" dirty="0" smtClean="0"/>
              <a:t>Physicians and other medical providers can </a:t>
            </a:r>
          </a:p>
          <a:p>
            <a:pPr lvl="1"/>
            <a:r>
              <a:rPr lang="en-US" dirty="0" smtClean="0"/>
              <a:t>help develop a plan for quitting </a:t>
            </a:r>
          </a:p>
          <a:p>
            <a:pPr lvl="1"/>
            <a:r>
              <a:rPr lang="en-US" dirty="0" smtClean="0"/>
              <a:t>provide cessation counseling</a:t>
            </a:r>
          </a:p>
          <a:p>
            <a:pPr lvl="1"/>
            <a:r>
              <a:rPr lang="en-US" dirty="0" smtClean="0"/>
              <a:t>prescribe a low-dose nicotine patch or chewing gum to help people cope with cravings for nicotine as they withdraw from the drug. </a:t>
            </a:r>
          </a:p>
          <a:p>
            <a:r>
              <a:rPr lang="en-US" dirty="0" smtClean="0"/>
              <a:t>Users will gradually eliminate the need for nicotine and all tobacco products.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Quit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Tobacco cessation programs can help people stop using tobacco and stay quit. </a:t>
            </a:r>
          </a:p>
          <a:p>
            <a:r>
              <a:rPr lang="en-US" dirty="0" err="1" smtClean="0"/>
              <a:t>Quitline</a:t>
            </a:r>
            <a:r>
              <a:rPr lang="en-US" dirty="0" smtClean="0"/>
              <a:t> NC http://www.quitlinenc.com/ or 1-800-QUIT-NOW (1-800-784-8669) offers free expert support to those trying to quit. </a:t>
            </a:r>
          </a:p>
          <a:p>
            <a:r>
              <a:rPr lang="en-US" dirty="0" smtClean="0"/>
              <a:t>A web coach is available to those 13 and older and interested in accessing a web-based cessation program offered through </a:t>
            </a:r>
            <a:r>
              <a:rPr lang="en-US" dirty="0" err="1" smtClean="0"/>
              <a:t>QuitlineNC</a:t>
            </a:r>
            <a:r>
              <a:rPr lang="en-US" dirty="0" smtClean="0"/>
              <a:t>. 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91</TotalTime>
  <Words>284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Verve</vt:lpstr>
      <vt:lpstr>Essential Standard 7.ATOD.2   Apply risk reduction behaviors to protect self and others from alcohol, tobacco, and other drug use.</vt:lpstr>
      <vt:lpstr>Clarifying Objective 7.ATOD.2.2   Design methods of avoiding the consequences of tobacco, including addiction, by seeking resources for prevention and cessation.   </vt:lpstr>
      <vt:lpstr>Avoiding and Overcoming Tobacco Addiction</vt:lpstr>
      <vt:lpstr>Nicotine</vt:lpstr>
      <vt:lpstr>How to Avoid Nicotine</vt:lpstr>
      <vt:lpstr>Nicotine Addiction</vt:lpstr>
      <vt:lpstr>Steps to Overcome Nicotine Addiction</vt:lpstr>
      <vt:lpstr>Quit Programs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Clarifying Objective 7.ATOD.2.2   Design methods of avoiding the consequences of tobacco, including addiction, by seeking resources for prevention and cessation.   </dc:title>
  <dc:creator>Wake County Public Schools</dc:creator>
  <cp:lastModifiedBy>mmooney</cp:lastModifiedBy>
  <cp:revision>7</cp:revision>
  <dcterms:created xsi:type="dcterms:W3CDTF">2012-02-04T01:03:35Z</dcterms:created>
  <dcterms:modified xsi:type="dcterms:W3CDTF">2012-03-14T16:34:44Z</dcterms:modified>
</cp:coreProperties>
</file>