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665" autoAdjust="0"/>
  </p:normalViewPr>
  <p:slideViewPr>
    <p:cSldViewPr>
      <p:cViewPr varScale="1">
        <p:scale>
          <a:sx n="65" d="100"/>
          <a:sy n="65" d="100"/>
        </p:scale>
        <p:origin x="-2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785F-AFEB-4A01-8CF3-DBE3851C3435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986D-B41A-4389-8A6C-FF36D7CF77A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785F-AFEB-4A01-8CF3-DBE3851C3435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986D-B41A-4389-8A6C-FF36D7CF7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785F-AFEB-4A01-8CF3-DBE3851C3435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986D-B41A-4389-8A6C-FF36D7CF7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785F-AFEB-4A01-8CF3-DBE3851C3435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986D-B41A-4389-8A6C-FF36D7CF7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785F-AFEB-4A01-8CF3-DBE3851C3435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986D-B41A-4389-8A6C-FF36D7CF77A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785F-AFEB-4A01-8CF3-DBE3851C3435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986D-B41A-4389-8A6C-FF36D7CF7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785F-AFEB-4A01-8CF3-DBE3851C3435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986D-B41A-4389-8A6C-FF36D7CF77A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785F-AFEB-4A01-8CF3-DBE3851C3435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986D-B41A-4389-8A6C-FF36D7CF7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785F-AFEB-4A01-8CF3-DBE3851C3435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986D-B41A-4389-8A6C-FF36D7CF7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785F-AFEB-4A01-8CF3-DBE3851C3435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986D-B41A-4389-8A6C-FF36D7CF77A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785F-AFEB-4A01-8CF3-DBE3851C3435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986D-B41A-4389-8A6C-FF36D7CF7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06A785F-AFEB-4A01-8CF3-DBE3851C3435}" type="datetimeFigureOut">
              <a:rPr lang="en-US" smtClean="0"/>
              <a:pPr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DC5986D-B41A-4389-8A6C-FF36D7CF7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management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191000"/>
            <a:ext cx="7924800" cy="1752600"/>
          </a:xfrm>
        </p:spPr>
        <p:txBody>
          <a:bodyPr/>
          <a:lstStyle/>
          <a:p>
            <a:r>
              <a:rPr lang="en-US" dirty="0"/>
              <a:t>8.MEH.1.2 </a:t>
            </a:r>
            <a:r>
              <a:rPr lang="en-US" dirty="0" smtClean="0"/>
              <a:t>Design </a:t>
            </a:r>
            <a:r>
              <a:rPr lang="en-US" dirty="0"/>
              <a:t>a plan to prevent stressors or manage the effects of </a:t>
            </a:r>
            <a:r>
              <a:rPr lang="en-US" dirty="0" smtClean="0"/>
              <a:t>stress.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56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Terri Mitchell\Local Settings\Temporary Internet Files\Content.IE5\ET60SO8L\MC9003663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0126" y="2286000"/>
            <a:ext cx="3557674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Final thought: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69342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latin typeface="Bodoni MT Black" pitchFamily="18" charset="0"/>
              </a:rPr>
              <a:t>Turn elephants into hors d’oeuvres.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5943600"/>
            <a:ext cx="8229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Take a huge task and turn it into smaller chunks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Step 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/>
              <a:t>"The bad news is time flies. The good news is you're the pilot."</a:t>
            </a:r>
            <a:br>
              <a:rPr lang="en-US" sz="6000" dirty="0"/>
            </a:br>
            <a:endParaRPr lang="en-US" sz="6000" dirty="0" smtClean="0"/>
          </a:p>
          <a:p>
            <a:pPr marL="0" indent="0">
              <a:buNone/>
            </a:pPr>
            <a:r>
              <a:rPr lang="en-US" sz="3600" i="1" dirty="0" smtClean="0"/>
              <a:t>Michael </a:t>
            </a:r>
            <a:r>
              <a:rPr lang="en-US" sz="3600" i="1" dirty="0" err="1"/>
              <a:t>Altshuler</a:t>
            </a:r>
            <a:endParaRPr lang="en-US" sz="3600" dirty="0"/>
          </a:p>
          <a:p>
            <a:endParaRPr lang="en-US" dirty="0"/>
          </a:p>
        </p:txBody>
      </p:sp>
      <p:pic>
        <p:nvPicPr>
          <p:cNvPr id="1027" name="Picture 3" descr="C:\Users\mitchlltd\AppData\Local\Microsoft\Windows\Temporary Internet Files\Content.IE5\LZJS0L5J\MP90040140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848" y="3736848"/>
            <a:ext cx="3121152" cy="3121152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41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Time Management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Time management refers to a range of skills, tools, and techniques </a:t>
            </a:r>
            <a:r>
              <a:rPr lang="en-US" sz="3600" dirty="0" smtClean="0"/>
              <a:t>used to </a:t>
            </a:r>
            <a:r>
              <a:rPr lang="en-US" sz="3600" dirty="0"/>
              <a:t>manage time when accomplishing specific tasks, projects and goals.</a:t>
            </a:r>
          </a:p>
          <a:p>
            <a:pPr marL="0" indent="0">
              <a:buNone/>
            </a:pPr>
            <a:r>
              <a:rPr lang="en-US" sz="3600" dirty="0"/>
              <a:t>or...</a:t>
            </a:r>
          </a:p>
          <a:p>
            <a:r>
              <a:rPr lang="en-US" sz="3600" dirty="0"/>
              <a:t>What will I do and how will I do it?</a:t>
            </a:r>
          </a:p>
        </p:txBody>
      </p:sp>
    </p:spTree>
    <p:extLst>
      <p:ext uri="{BB962C8B-B14F-4D97-AF65-F5344CB8AC3E}">
        <p14:creationId xmlns:p14="http://schemas.microsoft.com/office/powerpoint/2010/main" val="3925670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Terri Mitchell\Local Settings\Temporary Internet Files\Content.IE5\BOLZDFOA\MC9002808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821818"/>
            <a:ext cx="3352800" cy="214917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Why learn time management?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87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Poor time management = stress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Common Road blocks:</a:t>
            </a:r>
          </a:p>
          <a:p>
            <a:pPr lvl="1"/>
            <a:r>
              <a:rPr lang="en-US" sz="2800" dirty="0" smtClean="0"/>
              <a:t>The idea that time is adjustable rather than fixed</a:t>
            </a:r>
          </a:p>
          <a:p>
            <a:pPr lvl="1"/>
            <a:r>
              <a:rPr lang="en-US" sz="2800" dirty="0" smtClean="0"/>
              <a:t>Idea that time management techniques don’t work</a:t>
            </a:r>
          </a:p>
          <a:p>
            <a:pPr lvl="1"/>
            <a:r>
              <a:rPr lang="en-US" sz="2800" dirty="0" smtClean="0"/>
              <a:t>Crisis management rather than time management </a:t>
            </a:r>
            <a:r>
              <a:rPr lang="en-US" sz="2800" i="1" dirty="0" smtClean="0"/>
              <a:t>(“But I work better under pressure.”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7853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Think, Pair, Share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is decision-making relevant to time management?</a:t>
            </a:r>
          </a:p>
          <a:p>
            <a:r>
              <a:rPr lang="en-US" sz="2800" dirty="0" smtClean="0"/>
              <a:t>Why </a:t>
            </a:r>
            <a:r>
              <a:rPr lang="en-US" sz="2800" dirty="0"/>
              <a:t>is time management necessary for reaching your short-term goals? </a:t>
            </a:r>
          </a:p>
          <a:p>
            <a:r>
              <a:rPr lang="en-US" sz="2800" dirty="0" smtClean="0"/>
              <a:t>Why </a:t>
            </a:r>
            <a:r>
              <a:rPr lang="en-US" sz="2800" dirty="0"/>
              <a:t>are short-term goals necessary for reaching your long-term goals? </a:t>
            </a:r>
          </a:p>
          <a:p>
            <a:endParaRPr lang="en-US" sz="2800" dirty="0"/>
          </a:p>
        </p:txBody>
      </p:sp>
      <p:pic>
        <p:nvPicPr>
          <p:cNvPr id="1026" name="Picture 2" descr="C:\Users\mitchlltd\AppData\Local\Microsoft\Windows\Temporary Internet Files\Content.IE5\EN710S0A\MC90035857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770" y="2362200"/>
            <a:ext cx="2910230" cy="288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311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Time Management Techniques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876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Prioritization </a:t>
            </a:r>
          </a:p>
          <a:p>
            <a:r>
              <a:rPr lang="en-US" sz="4000" dirty="0" smtClean="0"/>
              <a:t>Time Mapping</a:t>
            </a:r>
            <a:endParaRPr lang="en-US" sz="4000" dirty="0"/>
          </a:p>
        </p:txBody>
      </p:sp>
      <p:pic>
        <p:nvPicPr>
          <p:cNvPr id="2050" name="Picture 2" descr="C:\Users\mitchlltd\AppData\Local\Microsoft\Windows\Temporary Internet Files\Content.IE5\LZJS0L5J\MC9003535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362200"/>
            <a:ext cx="3781331" cy="378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405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Prioritization: A</a:t>
            </a:r>
            <a:r>
              <a:rPr lang="en-US" sz="4400" dirty="0"/>
              <a:t>, B, C Rank </a:t>
            </a:r>
            <a:r>
              <a:rPr lang="en-US" sz="4400" dirty="0" smtClean="0"/>
              <a:t>Order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Brainstorm a “To Do” list of everything you need to accomplish in one week (or month, or </a:t>
            </a:r>
            <a:r>
              <a:rPr lang="en-US" sz="2800" smtClean="0"/>
              <a:t>year</a:t>
            </a:r>
            <a:r>
              <a:rPr lang="en-US" sz="2800" smtClean="0"/>
              <a:t>). </a:t>
            </a:r>
            <a:r>
              <a:rPr lang="en-US" sz="2800" dirty="0" smtClean="0"/>
              <a:t>depending upon short- or long-term goals</a:t>
            </a:r>
          </a:p>
          <a:p>
            <a:r>
              <a:rPr lang="en-US" sz="2800" dirty="0" smtClean="0"/>
              <a:t>Assign an A to all </a:t>
            </a:r>
            <a:r>
              <a:rPr lang="en-US" sz="2800" dirty="0"/>
              <a:t>of the things that must get done as soon as possible. </a:t>
            </a:r>
            <a:endParaRPr lang="en-US" sz="2800" dirty="0" smtClean="0"/>
          </a:p>
          <a:p>
            <a:r>
              <a:rPr lang="en-US" sz="2800" dirty="0" smtClean="0"/>
              <a:t>Assign a C</a:t>
            </a:r>
            <a:r>
              <a:rPr lang="en-US" sz="2800" dirty="0"/>
              <a:t> </a:t>
            </a:r>
            <a:r>
              <a:rPr lang="en-US" sz="2800" dirty="0" smtClean="0"/>
              <a:t>to </a:t>
            </a:r>
            <a:r>
              <a:rPr lang="en-US" sz="2800" dirty="0"/>
              <a:t>all of the things you would like to do but are not essential. </a:t>
            </a:r>
            <a:endParaRPr lang="en-US" sz="2800" dirty="0" smtClean="0"/>
          </a:p>
          <a:p>
            <a:r>
              <a:rPr lang="en-US" sz="2800" dirty="0" smtClean="0"/>
              <a:t>Assign a  B to everything </a:t>
            </a:r>
            <a:r>
              <a:rPr lang="en-US" sz="2800" dirty="0"/>
              <a:t>else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Rewrite your “To Do” List in the new order (A items, B items, C items), then complete these tasks in that order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2332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Time </a:t>
            </a:r>
            <a:r>
              <a:rPr lang="en-US" sz="4400" dirty="0" smtClean="0"/>
              <a:t>Mapping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Make a “To Do” list of all things you need to complete in a week, and all things you would like to complete in a week.</a:t>
            </a:r>
          </a:p>
          <a:p>
            <a:r>
              <a:rPr lang="en-US" sz="2800" dirty="0" smtClean="0"/>
              <a:t>Assign a color to common tasks, </a:t>
            </a:r>
            <a:r>
              <a:rPr lang="en-US" sz="2800" dirty="0"/>
              <a:t>f</a:t>
            </a:r>
            <a:r>
              <a:rPr lang="en-US" sz="2800" dirty="0" smtClean="0"/>
              <a:t>or example: </a:t>
            </a:r>
          </a:p>
          <a:p>
            <a:pPr lvl="1"/>
            <a:r>
              <a:rPr lang="en-US" sz="2400" dirty="0"/>
              <a:t>B</a:t>
            </a:r>
            <a:r>
              <a:rPr lang="en-US" sz="2400" dirty="0" smtClean="0"/>
              <a:t>lue = time in school</a:t>
            </a:r>
          </a:p>
          <a:p>
            <a:pPr lvl="1"/>
            <a:r>
              <a:rPr lang="en-US" sz="2400" dirty="0" smtClean="0"/>
              <a:t>Orange = school work</a:t>
            </a:r>
          </a:p>
          <a:p>
            <a:pPr lvl="1"/>
            <a:r>
              <a:rPr lang="en-US" sz="2400" dirty="0" smtClean="0"/>
              <a:t>Green = afterschool activities</a:t>
            </a:r>
          </a:p>
          <a:p>
            <a:pPr lvl="1"/>
            <a:r>
              <a:rPr lang="en-US" sz="2400" dirty="0" smtClean="0"/>
              <a:t>Yellow = work</a:t>
            </a:r>
          </a:p>
          <a:p>
            <a:pPr lvl="1"/>
            <a:r>
              <a:rPr lang="en-US" sz="2400" dirty="0" smtClean="0"/>
              <a:t>Purple = family time</a:t>
            </a:r>
          </a:p>
          <a:p>
            <a:r>
              <a:rPr lang="en-US" sz="2800" dirty="0" smtClean="0"/>
              <a:t>Using a weekly calendar with hour segments of time, list the activity that needs to be completed in the block(s) and color-code each activity. 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438983"/>
              </p:ext>
            </p:extLst>
          </p:nvPr>
        </p:nvGraphicFramePr>
        <p:xfrm>
          <a:off x="4876800" y="5638800"/>
          <a:ext cx="4114800" cy="1117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</a:tblGrid>
              <a:tr h="3725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Monday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Tuesday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Wednesday</a:t>
                      </a:r>
                      <a:endParaRPr lang="en-US" sz="1400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064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Time Sinks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things that take up more time than you anticipate and get you behind schedule</a:t>
            </a:r>
          </a:p>
          <a:p>
            <a:r>
              <a:rPr lang="en-US" sz="2800" dirty="0" smtClean="0"/>
              <a:t>What are some common “Time Sinks” that you deal with?</a:t>
            </a:r>
          </a:p>
          <a:p>
            <a:endParaRPr lang="en-US" sz="2800" dirty="0"/>
          </a:p>
        </p:txBody>
      </p:sp>
      <p:pic>
        <p:nvPicPr>
          <p:cNvPr id="2050" name="Picture 2" descr="C:\Documents and Settings\Terri Mitchell\Local Settings\Temporary Internet Files\Content.IE5\Q91MZLDK\MC9004325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429000"/>
            <a:ext cx="3895725" cy="31165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4572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Hint: this might be one!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914400" y="4953000"/>
            <a:ext cx="2057400" cy="2286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B0F0"/>
                </a:solidFill>
              </a:ln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570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112</TotalTime>
  <Words>446</Words>
  <Application>Microsoft Macintosh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Time management</vt:lpstr>
      <vt:lpstr>Focus Step Quote</vt:lpstr>
      <vt:lpstr>Time Management</vt:lpstr>
      <vt:lpstr>Why learn time management?</vt:lpstr>
      <vt:lpstr>Think, Pair, Share</vt:lpstr>
      <vt:lpstr>Time Management Techniques</vt:lpstr>
      <vt:lpstr>Prioritization: A, B, C Rank Order</vt:lpstr>
      <vt:lpstr>Time Mapping</vt:lpstr>
      <vt:lpstr>Time Sinks</vt:lpstr>
      <vt:lpstr>Final thought:</vt:lpstr>
    </vt:vector>
  </TitlesOfParts>
  <Company>Appalachian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</dc:title>
  <dc:creator>Ace Build</dc:creator>
  <cp:lastModifiedBy>Microsoft Office User</cp:lastModifiedBy>
  <cp:revision>14</cp:revision>
  <dcterms:created xsi:type="dcterms:W3CDTF">2012-02-21T19:21:45Z</dcterms:created>
  <dcterms:modified xsi:type="dcterms:W3CDTF">2012-07-10T13:05:10Z</dcterms:modified>
</cp:coreProperties>
</file>