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B9C6-B36F-4591-9082-C9CEAD822C6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A2E4-A36C-4E43-91F6-6CF2B0F33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B9C6-B36F-4591-9082-C9CEAD822C6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A2E4-A36C-4E43-91F6-6CF2B0F33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B9C6-B36F-4591-9082-C9CEAD822C6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A2E4-A36C-4E43-91F6-6CF2B0F33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B9C6-B36F-4591-9082-C9CEAD822C6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A2E4-A36C-4E43-91F6-6CF2B0F33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B9C6-B36F-4591-9082-C9CEAD822C6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A2E4-A36C-4E43-91F6-6CF2B0F33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B9C6-B36F-4591-9082-C9CEAD822C6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A2E4-A36C-4E43-91F6-6CF2B0F33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B9C6-B36F-4591-9082-C9CEAD822C6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A2E4-A36C-4E43-91F6-6CF2B0F33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B9C6-B36F-4591-9082-C9CEAD822C6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A2E4-A36C-4E43-91F6-6CF2B0F33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B9C6-B36F-4591-9082-C9CEAD822C6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A2E4-A36C-4E43-91F6-6CF2B0F33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B9C6-B36F-4591-9082-C9CEAD822C6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A2E4-A36C-4E43-91F6-6CF2B0F33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B9C6-B36F-4591-9082-C9CEAD822C6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A2E4-A36C-4E43-91F6-6CF2B0F33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6B9C6-B36F-4591-9082-C9CEAD822C6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6A2E4-A36C-4E43-91F6-6CF2B0F33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Essential Standard</a:t>
            </a:r>
            <a:br>
              <a:rPr lang="en-US" sz="6000" b="1" dirty="0" smtClean="0"/>
            </a:br>
            <a:r>
              <a:rPr lang="en-US" sz="6000" b="1" dirty="0" smtClean="0"/>
              <a:t>8.ATOD.3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Apply </a:t>
            </a:r>
            <a:r>
              <a:rPr lang="en-US" b="1" dirty="0"/>
              <a:t>risk reduction behaviors to protect self and others from alcohol, tobacco, and other drug use. 	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Healthful Living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Clarifying Objective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8.ATOD.3.2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Identify </a:t>
            </a:r>
            <a:r>
              <a:rPr lang="en-US" dirty="0"/>
              <a:t>positive alternatives to the use of alcohol and drugs. 	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Healthful Living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People Misuse/Abuse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Curiosity</a:t>
            </a:r>
          </a:p>
          <a:p>
            <a:r>
              <a:rPr lang="en-US" dirty="0"/>
              <a:t>L</a:t>
            </a:r>
            <a:r>
              <a:rPr lang="en-US" dirty="0" smtClean="0"/>
              <a:t>ow self-esteem </a:t>
            </a:r>
          </a:p>
          <a:p>
            <a:r>
              <a:rPr lang="en-US" dirty="0"/>
              <a:t>N</a:t>
            </a:r>
            <a:r>
              <a:rPr lang="en-US" dirty="0" smtClean="0"/>
              <a:t>egative </a:t>
            </a:r>
            <a:r>
              <a:rPr lang="en-US" dirty="0"/>
              <a:t>peer </a:t>
            </a:r>
            <a:r>
              <a:rPr lang="en-US" dirty="0" smtClean="0"/>
              <a:t>pressure</a:t>
            </a:r>
          </a:p>
          <a:p>
            <a:r>
              <a:rPr lang="en-US" dirty="0"/>
              <a:t>A</a:t>
            </a:r>
            <a:r>
              <a:rPr lang="en-US" dirty="0" smtClean="0"/>
              <a:t>dult modeling</a:t>
            </a:r>
          </a:p>
          <a:p>
            <a:r>
              <a:rPr lang="en-US" dirty="0"/>
              <a:t>S</a:t>
            </a:r>
            <a:r>
              <a:rPr lang="en-US" dirty="0" smtClean="0"/>
              <a:t>eeking </a:t>
            </a:r>
            <a:r>
              <a:rPr lang="en-US" dirty="0"/>
              <a:t>mood </a:t>
            </a:r>
            <a:r>
              <a:rPr lang="en-US" dirty="0" smtClean="0"/>
              <a:t>alteration </a:t>
            </a:r>
          </a:p>
          <a:p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relieve </a:t>
            </a:r>
            <a:r>
              <a:rPr lang="en-US" dirty="0" smtClean="0"/>
              <a:t>boredom</a:t>
            </a:r>
          </a:p>
          <a:p>
            <a:r>
              <a:rPr lang="en-US" dirty="0"/>
              <a:t>F</a:t>
            </a:r>
            <a:r>
              <a:rPr lang="en-US" dirty="0" smtClean="0"/>
              <a:t>eel </a:t>
            </a:r>
            <a:r>
              <a:rPr lang="en-US" dirty="0"/>
              <a:t>socially alienated with no sense of love or purpose in life.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Avoid Drugs/Alcohol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Young people need opportunities to develop their talents and skills to avoid feelings of low self-worth or issues associated with esteem. </a:t>
            </a:r>
          </a:p>
          <a:p>
            <a:r>
              <a:rPr lang="en-US" dirty="0" smtClean="0"/>
              <a:t>If adolescents are involved in an activity of interest during non-instructional hours, it helps to relieve feelings of boredom and isolation or alienation. </a:t>
            </a:r>
          </a:p>
          <a:p>
            <a:r>
              <a:rPr lang="en-US" dirty="0" smtClean="0"/>
              <a:t>It is important to develop and use assertive refusal skills and offer healthy alternatives when asked to use alcohol or drugs.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Healthy </a:t>
            </a:r>
            <a:r>
              <a:rPr lang="en-US" dirty="0" smtClean="0"/>
              <a:t>Alternatives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sports </a:t>
            </a:r>
          </a:p>
          <a:p>
            <a:r>
              <a:rPr lang="en-US" dirty="0" smtClean="0"/>
              <a:t>music </a:t>
            </a:r>
          </a:p>
          <a:p>
            <a:r>
              <a:rPr lang="en-US" dirty="0" smtClean="0"/>
              <a:t>dance </a:t>
            </a:r>
          </a:p>
          <a:p>
            <a:r>
              <a:rPr lang="en-US" dirty="0" smtClean="0"/>
              <a:t>video games </a:t>
            </a:r>
          </a:p>
          <a:p>
            <a:r>
              <a:rPr lang="en-US" dirty="0" smtClean="0"/>
              <a:t>fitness activities</a:t>
            </a:r>
          </a:p>
          <a:p>
            <a:r>
              <a:rPr lang="en-US" dirty="0" smtClean="0"/>
              <a:t>faith-based activities </a:t>
            </a:r>
          </a:p>
          <a:p>
            <a:r>
              <a:rPr lang="en-US" dirty="0" smtClean="0"/>
              <a:t>family events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school-sponsored clubs and leadership opportunities</a:t>
            </a:r>
          </a:p>
          <a:p>
            <a:r>
              <a:rPr lang="en-US" dirty="0" smtClean="0"/>
              <a:t>community and volunteer service</a:t>
            </a:r>
          </a:p>
          <a:p>
            <a:r>
              <a:rPr lang="en-US" dirty="0" smtClean="0"/>
              <a:t>big-brother/big-sister mentoring relationships</a:t>
            </a:r>
          </a:p>
          <a:p>
            <a:r>
              <a:rPr lang="en-US" dirty="0" smtClean="0"/>
              <a:t>movies</a:t>
            </a:r>
          </a:p>
          <a:p>
            <a:r>
              <a:rPr lang="en-US" dirty="0" smtClean="0"/>
              <a:t>recreational events and games (e.g., rock climbing, hiking, boating)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158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Essential Standard 8.ATOD.3   Apply risk reduction behaviors to protect self and others from alcohol, tobacco, and other drug use.   </vt:lpstr>
      <vt:lpstr>Clarifying Objective 8.ATOD.3.2   Identify positive alternatives to the use of alcohol and drugs.   </vt:lpstr>
      <vt:lpstr>Why People Misuse/Abuse Drugs</vt:lpstr>
      <vt:lpstr>How to Avoid Drugs/Alcohol</vt:lpstr>
      <vt:lpstr>Example of Healthy Alternatives 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Standard 8.ATOD.3   Apply risk reduction behaviors to protect self and others from alcohol, tobacco, and other drug use.   </dc:title>
  <dc:creator>Wake County Public Schools</dc:creator>
  <cp:lastModifiedBy>mmooney</cp:lastModifiedBy>
  <cp:revision>3</cp:revision>
  <dcterms:created xsi:type="dcterms:W3CDTF">2012-02-05T01:33:56Z</dcterms:created>
  <dcterms:modified xsi:type="dcterms:W3CDTF">2012-02-22T13:08:28Z</dcterms:modified>
</cp:coreProperties>
</file>