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D9B31AF-6AA8-450F-AD00-A3F75FAB05C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0872911-817C-43CE-A92C-C7B43F0BE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Essential Standard</a:t>
            </a:r>
            <a:br>
              <a:rPr lang="en-US" sz="6000" b="1" dirty="0" smtClean="0"/>
            </a:br>
            <a:r>
              <a:rPr lang="en-US" sz="6000" b="1" dirty="0" smtClean="0"/>
              <a:t>7.ATOD.1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Understand the health risks associated with alcohol, tobacco, and other drug use</a:t>
            </a: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6576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Clarifying Objective</a:t>
            </a:r>
            <a:br>
              <a:rPr lang="en-US" b="1" dirty="0" smtClean="0"/>
            </a:br>
            <a:r>
              <a:rPr lang="en-US" b="1" dirty="0" smtClean="0"/>
              <a:t>7.ATOD.1.4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Explain </a:t>
            </a:r>
            <a:r>
              <a:rPr lang="en-US" dirty="0"/>
              <a:t>how drug dependence and addiction create barriers to achieving personal goals. 	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How Drugs Affect Your Goals</a:t>
            </a:r>
            <a:endParaRPr lang="en-US" sz="7200" dirty="0"/>
          </a:p>
        </p:txBody>
      </p:sp>
      <p:pic>
        <p:nvPicPr>
          <p:cNvPr id="1026" name="Picture 2" descr="http://www.createwritenow.com/Portals/1520/images/30%20Day%20Journaling%20Challenge-resized-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3733800" cy="3810000"/>
          </a:xfrm>
          <a:prstGeom prst="rect">
            <a:avLst/>
          </a:prstGeom>
          <a:noFill/>
        </p:spPr>
      </p:pic>
      <p:pic>
        <p:nvPicPr>
          <p:cNvPr id="1028" name="Picture 4" descr="http://remixyourhealth.files.wordpress.com/2012/01/fai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19400"/>
            <a:ext cx="44958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From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Drug </a:t>
            </a:r>
            <a:r>
              <a:rPr lang="en-US" dirty="0"/>
              <a:t>dependence and addiction can interfere </a:t>
            </a:r>
            <a:r>
              <a:rPr lang="en-US" dirty="0" smtClean="0"/>
              <a:t>with 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ealth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elationships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inancial well-being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bility </a:t>
            </a:r>
            <a:r>
              <a:rPr lang="en-US" dirty="0"/>
              <a:t>to </a:t>
            </a:r>
            <a:r>
              <a:rPr lang="en-US" dirty="0" smtClean="0"/>
              <a:t>reach </a:t>
            </a:r>
            <a:r>
              <a:rPr lang="en-US" dirty="0"/>
              <a:t>full potential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Drug dependence and addiction can lead to accidents that may limit one’s physical abilities.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Impacts From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consequences associated with funding one’s drug use and any legal consequences as a result of drug use </a:t>
            </a:r>
            <a:r>
              <a:rPr lang="en-US" dirty="0" smtClean="0"/>
              <a:t>can </a:t>
            </a:r>
            <a:r>
              <a:rPr lang="en-US" dirty="0" smtClean="0"/>
              <a:t>significantly impact obtaining one’s goals of acquiring any type of financial security and independence.</a:t>
            </a:r>
          </a:p>
        </p:txBody>
      </p:sp>
      <p:pic>
        <p:nvPicPr>
          <p:cNvPr id="40962" name="Picture 2" descr="http://t1.gstatic.com/images?q=tbn:ANd9GcQejLYPtpu6kztpIBXo3xiT-YJwTNxFmepOrpToAaKrvl5xmUEXdsryPF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98042"/>
            <a:ext cx="2514600" cy="2259958"/>
          </a:xfrm>
          <a:prstGeom prst="rect">
            <a:avLst/>
          </a:prstGeom>
          <a:noFill/>
        </p:spPr>
      </p:pic>
      <p:pic>
        <p:nvPicPr>
          <p:cNvPr id="40964" name="Picture 4" descr="http://www.stsilas.net/images/man_in_pr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126881"/>
            <a:ext cx="2686050" cy="273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Drugs Effect 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dependence and addiction may damage any goals one might have for family, friends, and relationships with significant others. 	</a:t>
            </a:r>
          </a:p>
        </p:txBody>
      </p:sp>
      <p:pic>
        <p:nvPicPr>
          <p:cNvPr id="39938" name="Picture 2" descr="http://infidelitysurvivor.com/wp-content/uploads/2011/02/how-to-fix-a-broken-relation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3535795" cy="2667000"/>
          </a:xfrm>
          <a:prstGeom prst="rect">
            <a:avLst/>
          </a:prstGeom>
          <a:noFill/>
        </p:spPr>
      </p:pic>
      <p:pic>
        <p:nvPicPr>
          <p:cNvPr id="39940" name="Picture 4" descr="http://thewrongfish.com/wp-content/uploads/2011/05/couple-figh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090542"/>
            <a:ext cx="2514600" cy="3767458"/>
          </a:xfrm>
          <a:prstGeom prst="rect">
            <a:avLst/>
          </a:prstGeom>
          <a:noFill/>
        </p:spPr>
      </p:pic>
      <p:pic>
        <p:nvPicPr>
          <p:cNvPr id="39942" name="Picture 6" descr="http://3.bp.blogspot.com/_Aqc1xl8UmEI/S7YXFQDx7iI/AAAAAAAAATc/MVRzI-GvxEU/s400/figh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91049"/>
            <a:ext cx="3171825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Short-Term &amp; Long-Term Goals in order to reach your full potential</a:t>
            </a:r>
          </a:p>
          <a:p>
            <a:r>
              <a:rPr lang="en-US" dirty="0" smtClean="0"/>
              <a:t>Using drugs and alcohol will inhibit you from reaching full potential</a:t>
            </a:r>
          </a:p>
          <a:p>
            <a:pPr lvl="1"/>
            <a:r>
              <a:rPr lang="en-US" dirty="0" smtClean="0"/>
              <a:t>Drugs &amp; Alcohol will hold you back!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</TotalTime>
  <Words>141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Essential Standard 7.ATOD.1   Understand the health risks associated with alcohol, tobacco, and other drug use</vt:lpstr>
      <vt:lpstr> Clarifying Objective 7.ATOD.1.4   Explain how drug dependence and addiction create barriers to achieving personal goals.   </vt:lpstr>
      <vt:lpstr>How Drugs Affect Your Goals</vt:lpstr>
      <vt:lpstr>Negative Impact From Drugs</vt:lpstr>
      <vt:lpstr>Negative Impacts From Drugs</vt:lpstr>
      <vt:lpstr>How Drugs Effect Your Goals</vt:lpstr>
      <vt:lpstr>Goal Setting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Standard 7.ATOD.1   Understand the health risks associated with alcohol, tobacco, and other drug use</dc:title>
  <dc:creator>Wake County Public Schools</dc:creator>
  <cp:lastModifiedBy>mmooney</cp:lastModifiedBy>
  <cp:revision>12</cp:revision>
  <dcterms:created xsi:type="dcterms:W3CDTF">2012-02-03T01:50:00Z</dcterms:created>
  <dcterms:modified xsi:type="dcterms:W3CDTF">2012-03-07T21:04:52Z</dcterms:modified>
</cp:coreProperties>
</file>