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4" y="-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78563-F45F-2E47-923D-91878746D387}" type="datetimeFigureOut">
              <a:rPr lang="en-US" smtClean="0"/>
              <a:t>5/20/12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2EA4-06A0-5C42-9A7D-949F7D1B3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8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6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5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2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0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5726-A953-4D4F-99DE-FEC95058825F}" type="datetimeFigureOut">
              <a:rPr lang="en-US" smtClean="0"/>
              <a:t>5/20/12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A6F5-CE69-174E-98A3-727C868D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606" y="895879"/>
            <a:ext cx="5839913" cy="16556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Decision-Making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977807"/>
            <a:ext cx="4495800" cy="3543300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150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307372">
            <a:off x="56521" y="1533746"/>
            <a:ext cx="8229600" cy="187352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Step 1: State the problem: b</a:t>
            </a:r>
            <a:r>
              <a:rPr lang="en-US" sz="4400" dirty="0" smtClean="0"/>
              <a:t>e clear about the problem or decision.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6947">
            <a:off x="6608877" y="1750419"/>
            <a:ext cx="2303075" cy="3807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691" y="3523739"/>
            <a:ext cx="3114807" cy="3181706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7124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 rot="20307372">
            <a:off x="857880" y="3538912"/>
            <a:ext cx="8229600" cy="187352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Step 2: </a:t>
            </a:r>
            <a:r>
              <a:rPr lang="en-US" sz="4400" dirty="0" smtClean="0"/>
              <a:t>Gather accurate information from reliable sources.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1" y="333939"/>
            <a:ext cx="3760112" cy="3555758"/>
          </a:xfrm>
          <a:prstGeom prst="rect">
            <a:avLst/>
          </a:prstGeom>
          <a:ln w="508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289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 rot="20307372">
            <a:off x="13498" y="1491688"/>
            <a:ext cx="8229600" cy="163921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Step 3: List the</a:t>
            </a:r>
            <a:r>
              <a:rPr lang="en-US" sz="4400" dirty="0" smtClean="0"/>
              <a:t> choices </a:t>
            </a:r>
          </a:p>
          <a:p>
            <a:pPr marL="0" indent="0" algn="ctr">
              <a:buNone/>
            </a:pPr>
            <a:r>
              <a:rPr lang="en-US" sz="4400" dirty="0" smtClean="0"/>
              <a:t>or options that are possible.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64" y="3105728"/>
            <a:ext cx="4238043" cy="3407330"/>
          </a:xfrm>
          <a:prstGeom prst="rect">
            <a:avLst/>
          </a:prstGeom>
          <a:ln w="508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9199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 rot="20307372">
            <a:off x="13498" y="1491688"/>
            <a:ext cx="8229600" cy="1639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4: Determine the positive and negative outcomes of each.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63" y="2969452"/>
            <a:ext cx="4088442" cy="3610358"/>
          </a:xfrm>
          <a:prstGeom prst="rect">
            <a:avLst/>
          </a:prstGeom>
          <a:ln w="50800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26205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0307372">
            <a:off x="13498" y="1491688"/>
            <a:ext cx="8229600" cy="1639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5: Decide who is influencing and who is affected by the choice.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18" y="3052137"/>
            <a:ext cx="4677934" cy="3508451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6650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0307372">
            <a:off x="-106066" y="1514435"/>
            <a:ext cx="8229600" cy="9880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5: Make the decision.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74" y="3344333"/>
            <a:ext cx="6502400" cy="3035300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988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0307372">
            <a:off x="-106066" y="1514435"/>
            <a:ext cx="8229600" cy="988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7: Evaluate the decision.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12" y="2382230"/>
            <a:ext cx="4762435" cy="4158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092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82</Words>
  <Application>Microsoft Macintosh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Decision-Making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Decision-Making Model</dc:title>
  <dc:creator>Microsoft Office User</dc:creator>
  <cp:lastModifiedBy>Microsoft Office User</cp:lastModifiedBy>
  <cp:revision>5</cp:revision>
  <cp:lastPrinted>2012-05-20T19:30:58Z</cp:lastPrinted>
  <dcterms:created xsi:type="dcterms:W3CDTF">2012-05-20T18:24:20Z</dcterms:created>
  <dcterms:modified xsi:type="dcterms:W3CDTF">2012-05-20T19:31:40Z</dcterms:modified>
</cp:coreProperties>
</file>