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583-FC5D-4EAD-8C4C-8D735FACCD9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845C-6676-4A31-BE33-56D5239CA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583-FC5D-4EAD-8C4C-8D735FACCD9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845C-6676-4A31-BE33-56D5239CA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583-FC5D-4EAD-8C4C-8D735FACCD9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845C-6676-4A31-BE33-56D5239CA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583-FC5D-4EAD-8C4C-8D735FACCD9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845C-6676-4A31-BE33-56D5239CA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583-FC5D-4EAD-8C4C-8D735FACCD9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845C-6676-4A31-BE33-56D5239CA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583-FC5D-4EAD-8C4C-8D735FACCD9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845C-6676-4A31-BE33-56D5239CA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583-FC5D-4EAD-8C4C-8D735FACCD9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845C-6676-4A31-BE33-56D5239CA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583-FC5D-4EAD-8C4C-8D735FACCD9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845C-6676-4A31-BE33-56D5239CA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583-FC5D-4EAD-8C4C-8D735FACCD9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845C-6676-4A31-BE33-56D5239CA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583-FC5D-4EAD-8C4C-8D735FACCD9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845C-6676-4A31-BE33-56D5239CA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583-FC5D-4EAD-8C4C-8D735FACCD9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845C-6676-4A31-BE33-56D5239CA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CA583-FC5D-4EAD-8C4C-8D735FACCD9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845C-6676-4A31-BE33-56D5239CA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6000" b="1" dirty="0" smtClean="0"/>
              <a:t>Essential Standard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b="1" dirty="0" smtClean="0"/>
              <a:t>6.ATOD.3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Apply </a:t>
            </a:r>
            <a:r>
              <a:rPr lang="en-US" b="1" dirty="0"/>
              <a:t>risk reduction behaviors to protect self and others from alcohol, tobacco, and other drug use. 	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Healthful Living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smtClean="0"/>
              <a:t>Clarifying Objective</a:t>
            </a:r>
            <a:r>
              <a:rPr lang="en-US" smtClean="0"/>
              <a:t/>
            </a:r>
            <a:br>
              <a:rPr lang="en-US" smtClean="0"/>
            </a:br>
            <a:r>
              <a:rPr lang="en-US" b="1" smtClean="0"/>
              <a:t>6.ATOD.3.2</a:t>
            </a:r>
            <a:r>
              <a:rPr lang="en-US" b="1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Summarize </a:t>
            </a:r>
            <a:r>
              <a:rPr lang="en-US" dirty="0"/>
              <a:t>the short-term and long-term benefits of resistance to drug abuse. 	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People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Some </a:t>
            </a:r>
            <a:r>
              <a:rPr lang="en-US" dirty="0"/>
              <a:t>people use drugs and alcohol because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hey </a:t>
            </a:r>
            <a:r>
              <a:rPr lang="en-US" dirty="0"/>
              <a:t>do not have the skills to refuse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hey </a:t>
            </a:r>
            <a:r>
              <a:rPr lang="en-US" dirty="0"/>
              <a:t>think they will feel </a:t>
            </a:r>
            <a:r>
              <a:rPr lang="en-US" dirty="0" smtClean="0"/>
              <a:t>better </a:t>
            </a:r>
          </a:p>
          <a:p>
            <a:pPr lvl="1"/>
            <a:r>
              <a:rPr lang="en-US" dirty="0" smtClean="0"/>
              <a:t>They think they will become more accepted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in reality alcohol and drug use may lead to </a:t>
            </a:r>
            <a:endParaRPr lang="en-US" dirty="0" smtClean="0"/>
          </a:p>
          <a:p>
            <a:pPr lvl="1"/>
            <a:r>
              <a:rPr lang="en-US" dirty="0" smtClean="0"/>
              <a:t>social isolation 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psychological, emotional, and health problems.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people choose not to uses alcohol and other drugs in order to protect their health and safety. </a:t>
            </a:r>
          </a:p>
          <a:p>
            <a:r>
              <a:rPr lang="en-US" dirty="0" smtClean="0"/>
              <a:t>While some people may feel social pressure, it is important to recognize that </a:t>
            </a:r>
            <a:r>
              <a:rPr lang="en-US" b="1" dirty="0" smtClean="0"/>
              <a:t>most people do not drink or use other drugs.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to focus on </a:t>
            </a:r>
          </a:p>
          <a:p>
            <a:pPr lvl="1"/>
            <a:r>
              <a:rPr lang="en-US" b="1" dirty="0"/>
              <a:t>+</a:t>
            </a:r>
            <a:r>
              <a:rPr lang="en-US" dirty="0" smtClean="0"/>
              <a:t> </a:t>
            </a:r>
            <a:r>
              <a:rPr lang="en-US" dirty="0" smtClean="0"/>
              <a:t>Development </a:t>
            </a:r>
            <a:r>
              <a:rPr lang="en-US" dirty="0" smtClean="0"/>
              <a:t>of Talents</a:t>
            </a:r>
          </a:p>
          <a:p>
            <a:pPr lvl="1"/>
            <a:r>
              <a:rPr lang="en-US" b="1" dirty="0" smtClean="0"/>
              <a:t>+</a:t>
            </a:r>
            <a:r>
              <a:rPr lang="en-US" dirty="0" smtClean="0"/>
              <a:t> Development of Skills</a:t>
            </a:r>
          </a:p>
          <a:p>
            <a:pPr lvl="1"/>
            <a:r>
              <a:rPr lang="en-US" b="1" dirty="0" smtClean="0"/>
              <a:t>+</a:t>
            </a:r>
            <a:r>
              <a:rPr lang="en-US" dirty="0" smtClean="0"/>
              <a:t> Development of Inherent attributes </a:t>
            </a:r>
          </a:p>
          <a:p>
            <a:r>
              <a:rPr lang="en-US" dirty="0" smtClean="0"/>
              <a:t>These can only be reached when one maximizes his/her potential while living a life free of drug and alcohol abuse.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Short-Term &amp; Long-Term Goals in order to reach your full potential</a:t>
            </a:r>
          </a:p>
          <a:p>
            <a:r>
              <a:rPr lang="en-US" dirty="0" smtClean="0"/>
              <a:t>Using drugs and alcohol will inhibit you from reaching full potential</a:t>
            </a:r>
          </a:p>
          <a:p>
            <a:pPr lvl="1"/>
            <a:r>
              <a:rPr lang="en-US" dirty="0" smtClean="0"/>
              <a:t>Drugs &amp; Alcohol will hold you back!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180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Essential Standard 6.ATOD.3   Apply risk reduction behaviors to protect self and others from alcohol, tobacco, and other drug use.   </vt:lpstr>
      <vt:lpstr> Clarifying Objective 6.ATOD.3.2.   Summarize the short-term and long-term benefits of resistance to drug abuse.   </vt:lpstr>
      <vt:lpstr>Why People Use</vt:lpstr>
      <vt:lpstr>Why Not To Use</vt:lpstr>
      <vt:lpstr>Why Not To Use</vt:lpstr>
      <vt:lpstr>Goal Setting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6.ATOD.3   Apply risk reduction behaviors to protect self and others from alcohol, tobacco, and other drug use.   </dc:title>
  <dc:creator>Wake County Public Schools</dc:creator>
  <cp:lastModifiedBy>Wake County Public Schools</cp:lastModifiedBy>
  <cp:revision>5</cp:revision>
  <dcterms:created xsi:type="dcterms:W3CDTF">2012-02-03T01:03:38Z</dcterms:created>
  <dcterms:modified xsi:type="dcterms:W3CDTF">2012-02-05T20:54:49Z</dcterms:modified>
</cp:coreProperties>
</file>